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22333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CipherSphere: Enveloping Data in Secure Spheres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35518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CipherSphere is a revolutionary data security solution designed to envelop sensitive information in impenetrable spheres, ensuring maximum protection against cyber threats and unauthorized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67130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63599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76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RESULTS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04267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926437"/>
            <a:ext cx="37292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Uncompromising Security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Delivers a level of security that exceeds expectations, safeguarding critical data assets.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704267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926437"/>
            <a:ext cx="30833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Operational Efficiency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seamless data access, promoting efficiency and productivity within organizations.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0B0B0A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139571"/>
            <a:ext cx="35031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Positive User Experience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61998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Contributes to a positive user experience, instilling confidence in the security of data.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2537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KOYA FATEENA S 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2813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Final Project</a:t>
            </a:r>
            <a:endParaRPr lang="en-US" sz="4374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237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AGENDA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482334" y="2862501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482334" y="3395663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Project Overview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482334" y="3928824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Who are the end users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482334" y="4461986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 solution and its value proposition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482334" y="4995148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wow in your solution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482334" y="5528310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Modeling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2482334" y="6061472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Results</a:t>
            </a:r>
            <a:endParaRPr lang="en-US" sz="2187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76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04267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9264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Vulnerability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Many organizations face the risk of data breaches, leading to compromised sensitive information.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704267"/>
            <a:ext cx="4542115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926437"/>
            <a:ext cx="36084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Cybersecurity Challenges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Addressing evolving cyber threats has become increasingly complex and demanding.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0B0B0A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139571"/>
            <a:ext cx="29970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Unauthorized Access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61998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Unauthorized personnel gaining access to confidential data poses a significant threat.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9103" y="1953101"/>
            <a:ext cx="44410" cy="5351026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8" name="Shape 5"/>
          <p:cNvSpPr/>
          <p:nvPr/>
        </p:nvSpPr>
        <p:spPr>
          <a:xfrm>
            <a:off x="2621220" y="2354401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9" name="Shape 6"/>
          <p:cNvSpPr/>
          <p:nvPr/>
        </p:nvSpPr>
        <p:spPr>
          <a:xfrm>
            <a:off x="2121277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0" name="Text 7"/>
          <p:cNvSpPr/>
          <p:nvPr/>
        </p:nvSpPr>
        <p:spPr>
          <a:xfrm>
            <a:off x="2295346" y="2168366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Conceptualization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2655689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idea of CipherSphere taking shape, laying the foundation for a breakthrough security paradigm.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4212134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4" name="Shape 11"/>
          <p:cNvSpPr/>
          <p:nvPr/>
        </p:nvSpPr>
        <p:spPr>
          <a:xfrm>
            <a:off x="2121277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2259270" y="4026098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Development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4513421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Bringing the concept to life through meticulous engineering and cutting-edge encryption technologies.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21220" y="6069866"/>
            <a:ext cx="777597" cy="44410"/>
          </a:xfrm>
          <a:prstGeom prst="rect">
            <a:avLst/>
          </a:prstGeom>
          <a:solidFill>
            <a:srgbClr val="5B5B57"/>
          </a:solidFill>
          <a:ln/>
        </p:spPr>
      </p:sp>
      <p:sp>
        <p:nvSpPr>
          <p:cNvPr id="19" name="Shape 16"/>
          <p:cNvSpPr/>
          <p:nvPr/>
        </p:nvSpPr>
        <p:spPr>
          <a:xfrm>
            <a:off x="2121277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20" name="Text 17"/>
          <p:cNvSpPr/>
          <p:nvPr/>
        </p:nvSpPr>
        <p:spPr>
          <a:xfrm>
            <a:off x="2259866" y="5883831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593306" y="5890736"/>
            <a:ext cx="3019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Testing &amp; Refinement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593306" y="6371153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Rigorous testing and refinement to ensure the highest level of data protection and reliability.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48708"/>
            <a:ext cx="62569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Who are the end users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4664869" y="3291602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Enterprises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Large organizations seeking robust data protection for their sensitive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9393079" y="3291602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26249"/>
            <a:ext cx="31489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Government Agencies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Agencies dealing with classified information and national security interests.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4629388" y="5310307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344954"/>
            <a:ext cx="29906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Financial Institutions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Banking and financial entities safeguarding customer data and financial records.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752011" y="528876"/>
            <a:ext cx="9126260" cy="12006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28"/>
              </a:lnSpc>
              <a:buNone/>
            </a:pPr>
            <a:r>
              <a:rPr lang="en-US" sz="3782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 SOLUTION AND ITS VALUE PROPOSITION</a:t>
            </a:r>
            <a:endParaRPr lang="en-US" sz="3782" dirty="0"/>
          </a:p>
        </p:txBody>
      </p:sp>
      <p:sp>
        <p:nvSpPr>
          <p:cNvPr id="5" name="Text 3"/>
          <p:cNvSpPr/>
          <p:nvPr/>
        </p:nvSpPr>
        <p:spPr>
          <a:xfrm>
            <a:off x="2752011" y="2209681"/>
            <a:ext cx="240161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Enhanced Security</a:t>
            </a:r>
            <a:endParaRPr lang="en-US" sz="1891" dirty="0"/>
          </a:p>
        </p:txBody>
      </p:sp>
      <p:sp>
        <p:nvSpPr>
          <p:cNvPr id="6" name="Text 4"/>
          <p:cNvSpPr/>
          <p:nvPr/>
        </p:nvSpPr>
        <p:spPr>
          <a:xfrm>
            <a:off x="2752011" y="2701885"/>
            <a:ext cx="2729270" cy="1229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Unparalleled protection of sensitive data, preventing breaches and unauthorized access.</a:t>
            </a:r>
            <a:endParaRPr lang="en-US" sz="1513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011" y="4147661"/>
            <a:ext cx="2729270" cy="17017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57530" y="2209681"/>
            <a:ext cx="2432090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Streamlined Access</a:t>
            </a:r>
            <a:endParaRPr lang="en-US" sz="1891" dirty="0"/>
          </a:p>
        </p:txBody>
      </p:sp>
      <p:sp>
        <p:nvSpPr>
          <p:cNvPr id="9" name="Text 6"/>
          <p:cNvSpPr/>
          <p:nvPr/>
        </p:nvSpPr>
        <p:spPr>
          <a:xfrm>
            <a:off x="5957530" y="2701885"/>
            <a:ext cx="2729270" cy="1537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Efficient and secure access controls ensure authorized users can retrieve information without hindrance.</a:t>
            </a:r>
            <a:endParaRPr lang="en-US" sz="1513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30" y="4455081"/>
            <a:ext cx="2729270" cy="14287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63050" y="2209681"/>
            <a:ext cx="2729270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4"/>
              </a:lnSpc>
              <a:buNone/>
            </a:pPr>
            <a:r>
              <a:rPr lang="en-US" sz="189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Compliance Assurance</a:t>
            </a:r>
            <a:endParaRPr lang="en-US" sz="1891" dirty="0"/>
          </a:p>
        </p:txBody>
      </p:sp>
      <p:sp>
        <p:nvSpPr>
          <p:cNvPr id="12" name="Text 8"/>
          <p:cNvSpPr/>
          <p:nvPr/>
        </p:nvSpPr>
        <p:spPr>
          <a:xfrm>
            <a:off x="9163050" y="3002042"/>
            <a:ext cx="2729270" cy="1537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1"/>
              </a:lnSpc>
              <a:buNone/>
            </a:pPr>
            <a:r>
              <a:rPr lang="en-US" sz="1513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Enables compliance with data protection regulations, reducing legal and financial risks associated with non-compliance.</a:t>
            </a:r>
            <a:endParaRPr lang="en-US" sz="1513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0" y="4755237"/>
            <a:ext cx="2729270" cy="2729270"/>
          </a:xfrm>
          <a:prstGeom prst="rect">
            <a:avLst/>
          </a:prstGeom>
        </p:spPr>
      </p:pic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61116"/>
            <a:ext cx="822531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WOW IN YOUR SOLUTION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399830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Ironclad Protection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Offers a shield of defense, ensuring data remains impervious to threats.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399830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066342"/>
            <a:ext cx="3126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Lock-Tight Encryption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5467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Utilizes state-of-the-art encryption methods to fortify data against any form of infiltration.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99830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Key-based Access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Employs secure and reliable key-based access, maintaining control over data retrieval.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MODELING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Blueprint Creation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Developing a comprehensive blueprint for the secure encapsulation of sensitive data.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Prototyping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Building initial models to assess the framework's functionality and practicality.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30800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Refinement Iterations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Continual refinement based on feedback and rigorous testing to enhance the data encapsulation process.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2024-04-02T09:07:48Z</dcterms:created>
  <dcterms:modified xsi:type="dcterms:W3CDTF">2024-04-02T09:07:48Z</dcterms:modified>
</cp:coreProperties>
</file>